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87" r:id="rId2"/>
  </p:sldIdLst>
  <p:sldSz cx="13004800" cy="73152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44" y="96"/>
      </p:cViewPr>
      <p:guideLst>
        <p:guide orient="horz" pos="2304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8788" y="719138"/>
            <a:ext cx="6399212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>
          <a:extLst>
            <a:ext uri="{FF2B5EF4-FFF2-40B4-BE49-F238E27FC236}">
              <a16:creationId xmlns:a16="http://schemas.microsoft.com/office/drawing/2014/main" id="{262283C4-AF5A-1C1F-E389-F011ACB31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:notes">
            <a:extLst>
              <a:ext uri="{FF2B5EF4-FFF2-40B4-BE49-F238E27FC236}">
                <a16:creationId xmlns:a16="http://schemas.microsoft.com/office/drawing/2014/main" id="{DE32BB3F-9A13-C72A-8D86-6CF1A42496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30:notes">
            <a:extLst>
              <a:ext uri="{FF2B5EF4-FFF2-40B4-BE49-F238E27FC236}">
                <a16:creationId xmlns:a16="http://schemas.microsoft.com/office/drawing/2014/main" id="{545A68EF-4CD4-AF9F-9E61-F4E9E638D8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19138"/>
            <a:ext cx="6399212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639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ply">
  <p:cSld name="App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01413" y="731838"/>
            <a:ext cx="1701800" cy="53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3" cy="13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9"/>
          <p:cNvSpPr txBox="1"/>
          <p:nvPr/>
        </p:nvSpPr>
        <p:spPr>
          <a:xfrm>
            <a:off x="3152775" y="515938"/>
            <a:ext cx="768508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2: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First Aid for Common Injuries</a:t>
            </a:r>
            <a:endParaRPr sz="14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>
          <a:extLst>
            <a:ext uri="{FF2B5EF4-FFF2-40B4-BE49-F238E27FC236}">
              <a16:creationId xmlns:a16="http://schemas.microsoft.com/office/drawing/2014/main" id="{6B277348-1400-F584-5A98-B7F09E933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4">
            <a:extLst>
              <a:ext uri="{FF2B5EF4-FFF2-40B4-BE49-F238E27FC236}">
                <a16:creationId xmlns:a16="http://schemas.microsoft.com/office/drawing/2014/main" id="{53BFFC5C-06B0-B172-9F47-04C098ABF165}"/>
              </a:ext>
            </a:extLst>
          </p:cNvPr>
          <p:cNvSpPr/>
          <p:nvPr/>
        </p:nvSpPr>
        <p:spPr>
          <a:xfrm>
            <a:off x="2649538" y="6443663"/>
            <a:ext cx="3209925" cy="3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5" name="Google Shape;235;p44">
            <a:extLst>
              <a:ext uri="{FF2B5EF4-FFF2-40B4-BE49-F238E27FC236}">
                <a16:creationId xmlns:a16="http://schemas.microsoft.com/office/drawing/2014/main" id="{DEEC766F-DFDC-2958-A53F-C508E4D667C2}"/>
              </a:ext>
            </a:extLst>
          </p:cNvPr>
          <p:cNvSpPr/>
          <p:nvPr/>
        </p:nvSpPr>
        <p:spPr>
          <a:xfrm>
            <a:off x="2540000" y="1676400"/>
            <a:ext cx="84582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5446049"/>
      </p:ext>
    </p:extLst>
  </p:cSld>
  <p:clrMapOvr>
    <a:masterClrMapping/>
  </p:clrMapOvr>
</p:sld>
</file>

<file path=ppt/theme/theme1.xml><?xml version="1.0" encoding="utf-8"?>
<a:theme xmlns:a="http://schemas.openxmlformats.org/drawingml/2006/main" name="1_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1_JROTC Foundations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Joseph Calisto</dc:creator>
  <cp:lastModifiedBy>Joseph Calisto</cp:lastModifiedBy>
  <cp:revision>9</cp:revision>
  <dcterms:modified xsi:type="dcterms:W3CDTF">2024-10-31T09:37:15Z</dcterms:modified>
</cp:coreProperties>
</file>