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4"/>
  </p:notesMasterIdLst>
  <p:sldIdLst>
    <p:sldId id="256" r:id="rId2"/>
    <p:sldId id="257" r:id="rId3"/>
  </p:sldIdLst>
  <p:sldSz cx="13004800" cy="731520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69" y="48"/>
      </p:cViewPr>
      <p:guideLst>
        <p:guide orient="horz" pos="2304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8788" y="720725"/>
            <a:ext cx="6399212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9212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9212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9301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974951" y="2271713"/>
            <a:ext cx="11054901" cy="156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949899" y="4144964"/>
            <a:ext cx="9105002" cy="187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003213" cy="13541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/>
        </p:nvSpPr>
        <p:spPr>
          <a:xfrm>
            <a:off x="3152775" y="515938"/>
            <a:ext cx="7685088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LESSON 8:</a:t>
            </a:r>
            <a:endParaRPr/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Personal Growth Plan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BDD90EB-09CE-DC1F-F966-C70346F91616}"/>
              </a:ext>
            </a:extLst>
          </p:cNvPr>
          <p:cNvSpPr/>
          <p:nvPr/>
        </p:nvSpPr>
        <p:spPr>
          <a:xfrm>
            <a:off x="3200400" y="577516"/>
            <a:ext cx="3561347" cy="60157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FE3173-BC4B-E516-251E-52144E810F75}"/>
              </a:ext>
            </a:extLst>
          </p:cNvPr>
          <p:cNvSpPr txBox="1"/>
          <p:nvPr/>
        </p:nvSpPr>
        <p:spPr>
          <a:xfrm>
            <a:off x="3537287" y="673772"/>
            <a:ext cx="3332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“Cadet Challenge Briefs”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94EBD3-53F1-EE48-C5D6-5C8AA3088523}"/>
              </a:ext>
            </a:extLst>
          </p:cNvPr>
          <p:cNvSpPr txBox="1"/>
          <p:nvPr/>
        </p:nvSpPr>
        <p:spPr>
          <a:xfrm>
            <a:off x="288754" y="1431758"/>
            <a:ext cx="1067525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* 1</a:t>
            </a:r>
            <a:r>
              <a:rPr lang="en-US" sz="2400" b="1" baseline="30000" dirty="0"/>
              <a:t>st</a:t>
            </a:r>
            <a:r>
              <a:rPr lang="en-US" sz="2400" b="1" dirty="0"/>
              <a:t> Platoon- 1</a:t>
            </a:r>
            <a:r>
              <a:rPr lang="en-US" sz="2400" b="1" baseline="30000" dirty="0"/>
              <a:t>st</a:t>
            </a:r>
            <a:r>
              <a:rPr lang="en-US" sz="2400" b="1" dirty="0"/>
              <a:t> Squad:  </a:t>
            </a:r>
            <a:r>
              <a:rPr lang="en-US" sz="1800" b="1" u="sng" dirty="0"/>
              <a:t>V Sit Reach: Page 282 and Basic Rules of Exercise: Page 284</a:t>
            </a:r>
            <a:endParaRPr lang="en-US" sz="1800" b="1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* 1</a:t>
            </a:r>
            <a:r>
              <a:rPr lang="en-US" sz="2400" b="1" baseline="30000" dirty="0"/>
              <a:t>st</a:t>
            </a:r>
            <a:r>
              <a:rPr lang="en-US" sz="2400" b="1" dirty="0"/>
              <a:t> Platoon- 2</a:t>
            </a:r>
            <a:r>
              <a:rPr lang="en-US" sz="2400" b="1" baseline="30000" dirty="0"/>
              <a:t>nd</a:t>
            </a:r>
            <a:r>
              <a:rPr lang="en-US" sz="2400" b="1" dirty="0"/>
              <a:t> Squad: </a:t>
            </a:r>
            <a:r>
              <a:rPr lang="en-US" sz="1800" b="1" u="sng" dirty="0"/>
              <a:t>Curl UP: Page 281</a:t>
            </a:r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* 2</a:t>
            </a:r>
            <a:r>
              <a:rPr lang="en-US" sz="2400" b="1" baseline="30000" dirty="0"/>
              <a:t>nd</a:t>
            </a:r>
            <a:r>
              <a:rPr lang="en-US" sz="2400" b="1" dirty="0"/>
              <a:t> Platoon- 1</a:t>
            </a:r>
            <a:r>
              <a:rPr lang="en-US" sz="2400" b="1" baseline="30000" dirty="0"/>
              <a:t>st</a:t>
            </a:r>
            <a:r>
              <a:rPr lang="en-US" sz="2400" b="1" dirty="0"/>
              <a:t> Squad:  </a:t>
            </a:r>
            <a:r>
              <a:rPr lang="en-US" sz="1800" b="1" u="sng" dirty="0"/>
              <a:t>Shuttle Run: Page  281 and </a:t>
            </a:r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* 2</a:t>
            </a:r>
            <a:r>
              <a:rPr lang="en-US" sz="2400" b="1" baseline="30000" dirty="0"/>
              <a:t>nd</a:t>
            </a:r>
            <a:r>
              <a:rPr lang="en-US" sz="2400" b="1" dirty="0"/>
              <a:t> Platoon- 2</a:t>
            </a:r>
            <a:r>
              <a:rPr lang="en-US" sz="2400" b="1" baseline="30000" dirty="0"/>
              <a:t>nd</a:t>
            </a:r>
            <a:r>
              <a:rPr lang="en-US" sz="2400" b="1" dirty="0"/>
              <a:t> Squad:  </a:t>
            </a:r>
            <a:r>
              <a:rPr lang="en-US" sz="1800" b="1" u="sng" dirty="0"/>
              <a:t>1 Mile Run: Page 282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* Leadership: </a:t>
            </a:r>
            <a:r>
              <a:rPr lang="en-US" sz="1800" b="1" u="sng" dirty="0"/>
              <a:t>Pull Up / Flexed Arm Hang: Page 282 and Building Health Skills: Page 284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BDD90EB-09CE-DC1F-F966-C70346F91616}"/>
              </a:ext>
            </a:extLst>
          </p:cNvPr>
          <p:cNvSpPr/>
          <p:nvPr/>
        </p:nvSpPr>
        <p:spPr>
          <a:xfrm>
            <a:off x="3200400" y="577516"/>
            <a:ext cx="3561347" cy="60157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FE3173-BC4B-E516-251E-52144E810F75}"/>
              </a:ext>
            </a:extLst>
          </p:cNvPr>
          <p:cNvSpPr txBox="1"/>
          <p:nvPr/>
        </p:nvSpPr>
        <p:spPr>
          <a:xfrm>
            <a:off x="3537287" y="673772"/>
            <a:ext cx="3332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“Cadet Challenge Briefs”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81D6A8-2ABB-AC49-E2C7-5D36E846F726}"/>
              </a:ext>
            </a:extLst>
          </p:cNvPr>
          <p:cNvSpPr txBox="1"/>
          <p:nvPr/>
        </p:nvSpPr>
        <p:spPr>
          <a:xfrm>
            <a:off x="228596" y="1479878"/>
            <a:ext cx="565484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EVENT (List &amp; Describe It):</a:t>
            </a:r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HOW DO YOU PERFORM: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HOW ARE YOU GRADED:</a:t>
            </a:r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DEMONSTRATION: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830943"/>
      </p:ext>
    </p:extLst>
  </p:cSld>
  <p:clrMapOvr>
    <a:masterClrMapping/>
  </p:clrMapOvr>
</p:sld>
</file>

<file path=ppt/theme/theme1.xml><?xml version="1.0" encoding="utf-8"?>
<a:theme xmlns:a="http://schemas.openxmlformats.org/drawingml/2006/main" name="JROTC Foundation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103</Words>
  <Application>Microsoft Office PowerPoint</Application>
  <PresentationFormat>Custom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JROTC Foundations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Calisto</dc:creator>
  <cp:lastModifiedBy>Joseph Calisto</cp:lastModifiedBy>
  <cp:revision>8</cp:revision>
  <dcterms:modified xsi:type="dcterms:W3CDTF">2024-09-30T12:26:13Z</dcterms:modified>
</cp:coreProperties>
</file>