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8" r:id="rId1"/>
  </p:sldMasterIdLst>
  <p:notesMasterIdLst>
    <p:notesMasterId r:id="rId4"/>
  </p:notesMasterIdLst>
  <p:sldIdLst>
    <p:sldId id="256" r:id="rId2"/>
    <p:sldId id="257" r:id="rId3"/>
  </p:sldIdLst>
  <p:sldSz cx="13004800" cy="7315200"/>
  <p:notesSz cx="7315200" cy="96012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304">
          <p15:clr>
            <a:srgbClr val="A4A3A4"/>
          </p15:clr>
        </p15:guide>
        <p15:guide id="2" pos="409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24">
          <p15:clr>
            <a:srgbClr val="A4A3A4"/>
          </p15:clr>
        </p15:guide>
        <p15:guide id="2" pos="230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7" d="100"/>
          <a:sy n="87" d="100"/>
        </p:scale>
        <p:origin x="269" y="48"/>
      </p:cViewPr>
      <p:guideLst>
        <p:guide orient="horz" pos="2304"/>
        <p:guide pos="4096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00" d="100"/>
          <a:sy n="100" d="100"/>
        </p:scale>
        <p:origin x="0" y="0"/>
      </p:cViewPr>
      <p:guideLst>
        <p:guide orient="horz" pos="3024"/>
        <p:guide pos="230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3170238" cy="4794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4143375" y="0"/>
            <a:ext cx="3170238" cy="4794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458788" y="720725"/>
            <a:ext cx="6399212" cy="36004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731838" y="4560888"/>
            <a:ext cx="5851525" cy="43195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>
            <a:lvl1pPr marL="457200" marR="0" lvl="0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9120188"/>
            <a:ext cx="3170238" cy="4794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4143375" y="9120188"/>
            <a:ext cx="3170238" cy="4794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13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1:notes"/>
          <p:cNvSpPr txBox="1">
            <a:spLocks noGrp="1"/>
          </p:cNvSpPr>
          <p:nvPr>
            <p:ph type="body" idx="1"/>
          </p:nvPr>
        </p:nvSpPr>
        <p:spPr>
          <a:xfrm>
            <a:off x="731838" y="4560888"/>
            <a:ext cx="5851525" cy="4319587"/>
          </a:xfrm>
          <a:prstGeom prst="rect">
            <a:avLst/>
          </a:prstGeom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" name="Google Shape;4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458788" y="720725"/>
            <a:ext cx="6399212" cy="36004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1:notes"/>
          <p:cNvSpPr txBox="1">
            <a:spLocks noGrp="1"/>
          </p:cNvSpPr>
          <p:nvPr>
            <p:ph type="body" idx="1"/>
          </p:nvPr>
        </p:nvSpPr>
        <p:spPr>
          <a:xfrm>
            <a:off x="731838" y="4560888"/>
            <a:ext cx="5851525" cy="4319587"/>
          </a:xfrm>
          <a:prstGeom prst="rect">
            <a:avLst/>
          </a:prstGeom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" name="Google Shape;4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458788" y="720725"/>
            <a:ext cx="6399212" cy="36004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9193014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Google Shape;13;p2"/>
          <p:cNvSpPr txBox="1">
            <a:spLocks noGrp="1"/>
          </p:cNvSpPr>
          <p:nvPr>
            <p:ph type="ctrTitle"/>
          </p:nvPr>
        </p:nvSpPr>
        <p:spPr>
          <a:xfrm>
            <a:off x="974951" y="2271713"/>
            <a:ext cx="11054901" cy="1568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 b="1" i="1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 b="1" i="1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 b="1" i="1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 b="1" i="1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 b="1" i="1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subTitle" idx="1"/>
          </p:nvPr>
        </p:nvSpPr>
        <p:spPr>
          <a:xfrm>
            <a:off x="1949899" y="4144964"/>
            <a:ext cx="9105002" cy="1870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ctr" rtl="0"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Arial"/>
              <a:buNone/>
              <a:defRPr sz="3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rial"/>
              <a:buNone/>
              <a:defRPr sz="3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spcBef>
                <a:spcPts val="52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rial"/>
              <a:buNone/>
              <a:defRPr sz="2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spcBef>
                <a:spcPts val="44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Arial"/>
              <a:buNone/>
              <a:defRPr sz="2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spcBef>
                <a:spcPts val="44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Arial"/>
              <a:buNone/>
              <a:defRPr sz="2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spcBef>
                <a:spcPts val="44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Arial"/>
              <a:buNone/>
              <a:defRPr sz="2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spcBef>
                <a:spcPts val="44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Arial"/>
              <a:buNone/>
              <a:defRPr sz="2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spcBef>
                <a:spcPts val="44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Arial"/>
              <a:buNone/>
              <a:defRPr sz="2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spcBef>
                <a:spcPts val="44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Arial"/>
              <a:buNone/>
              <a:defRPr sz="2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Google Shape;10;p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3003213" cy="1354138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Google Shape;11;p1"/>
          <p:cNvSpPr txBox="1"/>
          <p:nvPr/>
        </p:nvSpPr>
        <p:spPr>
          <a:xfrm>
            <a:off x="3152775" y="515938"/>
            <a:ext cx="7685088" cy="58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1" i="1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LESSON 8:</a:t>
            </a:r>
            <a:endParaRPr/>
          </a:p>
          <a:p>
            <a:pPr marL="0" marR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1" i="1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Personal Growth Plan</a:t>
            </a:r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CBDD90EB-09CE-DC1F-F966-C70346F91616}"/>
              </a:ext>
            </a:extLst>
          </p:cNvPr>
          <p:cNvSpPr/>
          <p:nvPr/>
        </p:nvSpPr>
        <p:spPr>
          <a:xfrm>
            <a:off x="3200400" y="577516"/>
            <a:ext cx="3561347" cy="601579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FFE3173-BC4B-E516-251E-52144E810F75}"/>
              </a:ext>
            </a:extLst>
          </p:cNvPr>
          <p:cNvSpPr txBox="1"/>
          <p:nvPr/>
        </p:nvSpPr>
        <p:spPr>
          <a:xfrm>
            <a:off x="3537287" y="673772"/>
            <a:ext cx="333274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chemeClr val="bg1"/>
                </a:solidFill>
              </a:rPr>
              <a:t>“Cadet Challenge Briefs”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794EBD3-53F1-EE48-C5D6-5C8AA3088523}"/>
              </a:ext>
            </a:extLst>
          </p:cNvPr>
          <p:cNvSpPr txBox="1"/>
          <p:nvPr/>
        </p:nvSpPr>
        <p:spPr>
          <a:xfrm>
            <a:off x="288754" y="1431758"/>
            <a:ext cx="10675253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* 1</a:t>
            </a:r>
            <a:r>
              <a:rPr lang="en-US" sz="2400" b="1" baseline="30000" dirty="0"/>
              <a:t>st</a:t>
            </a:r>
            <a:r>
              <a:rPr lang="en-US" sz="2400" b="1" dirty="0"/>
              <a:t> Platoon- 1</a:t>
            </a:r>
            <a:r>
              <a:rPr lang="en-US" sz="2400" b="1" baseline="30000" dirty="0"/>
              <a:t>st</a:t>
            </a:r>
            <a:r>
              <a:rPr lang="en-US" sz="2400" b="1" dirty="0"/>
              <a:t> Squad:  </a:t>
            </a:r>
            <a:r>
              <a:rPr lang="en-US" sz="1800" b="1" u="sng" dirty="0"/>
              <a:t>V Sit Reach: Page 282 and Basic Rules of Exercise: Page 284</a:t>
            </a:r>
            <a:endParaRPr lang="en-US" sz="1800" b="1" dirty="0"/>
          </a:p>
          <a:p>
            <a:endParaRPr lang="en-US" sz="2400" b="1" dirty="0"/>
          </a:p>
          <a:p>
            <a:endParaRPr lang="en-US" sz="2400" b="1" dirty="0"/>
          </a:p>
          <a:p>
            <a:r>
              <a:rPr lang="en-US" sz="2400" b="1" dirty="0"/>
              <a:t>* 1</a:t>
            </a:r>
            <a:r>
              <a:rPr lang="en-US" sz="2400" b="1" baseline="30000" dirty="0"/>
              <a:t>st</a:t>
            </a:r>
            <a:r>
              <a:rPr lang="en-US" sz="2400" b="1" dirty="0"/>
              <a:t> Platoon- 2</a:t>
            </a:r>
            <a:r>
              <a:rPr lang="en-US" sz="2400" b="1" baseline="30000" dirty="0"/>
              <a:t>nd</a:t>
            </a:r>
            <a:r>
              <a:rPr lang="en-US" sz="2400" b="1" dirty="0"/>
              <a:t> Squad: </a:t>
            </a:r>
            <a:r>
              <a:rPr lang="en-US" sz="1800" b="1" u="sng" dirty="0"/>
              <a:t>Curl UP: Page 281</a:t>
            </a:r>
            <a:endParaRPr lang="en-US" sz="2400" b="1" dirty="0"/>
          </a:p>
          <a:p>
            <a:endParaRPr lang="en-US" sz="2400" b="1" dirty="0"/>
          </a:p>
          <a:p>
            <a:endParaRPr lang="en-US" sz="2400" b="1" dirty="0"/>
          </a:p>
          <a:p>
            <a:r>
              <a:rPr lang="en-US" sz="2400" b="1" dirty="0"/>
              <a:t>* 2</a:t>
            </a:r>
            <a:r>
              <a:rPr lang="en-US" sz="2400" b="1" baseline="30000" dirty="0"/>
              <a:t>nd</a:t>
            </a:r>
            <a:r>
              <a:rPr lang="en-US" sz="2400" b="1" dirty="0"/>
              <a:t> Platoon- 1</a:t>
            </a:r>
            <a:r>
              <a:rPr lang="en-US" sz="2400" b="1" baseline="30000" dirty="0"/>
              <a:t>st</a:t>
            </a:r>
            <a:r>
              <a:rPr lang="en-US" sz="2400" b="1" dirty="0"/>
              <a:t> Squad:  </a:t>
            </a:r>
            <a:r>
              <a:rPr lang="en-US" sz="1800" b="1" u="sng" dirty="0"/>
              <a:t>Shuttle Run: Page  281 and </a:t>
            </a:r>
            <a:endParaRPr lang="en-US" sz="2400" b="1" dirty="0"/>
          </a:p>
          <a:p>
            <a:endParaRPr lang="en-US" sz="2400" b="1" dirty="0"/>
          </a:p>
          <a:p>
            <a:endParaRPr lang="en-US" sz="2400" b="1" dirty="0"/>
          </a:p>
          <a:p>
            <a:r>
              <a:rPr lang="en-US" sz="2400" b="1" dirty="0"/>
              <a:t>* 2</a:t>
            </a:r>
            <a:r>
              <a:rPr lang="en-US" sz="2400" b="1" baseline="30000" dirty="0"/>
              <a:t>nd</a:t>
            </a:r>
            <a:r>
              <a:rPr lang="en-US" sz="2400" b="1" dirty="0"/>
              <a:t> Platoon- 2</a:t>
            </a:r>
            <a:r>
              <a:rPr lang="en-US" sz="2400" b="1" baseline="30000" dirty="0"/>
              <a:t>nd</a:t>
            </a:r>
            <a:r>
              <a:rPr lang="en-US" sz="2400" b="1" dirty="0"/>
              <a:t> Squad:  </a:t>
            </a:r>
            <a:r>
              <a:rPr lang="en-US" sz="1800" b="1" u="sng" dirty="0"/>
              <a:t>1 Mile Run: Page 282</a:t>
            </a:r>
          </a:p>
          <a:p>
            <a:endParaRPr lang="en-US" sz="2400" b="1" dirty="0"/>
          </a:p>
          <a:p>
            <a:endParaRPr lang="en-US" sz="2400" b="1" dirty="0"/>
          </a:p>
          <a:p>
            <a:endParaRPr lang="en-US" sz="2400" b="1" dirty="0"/>
          </a:p>
          <a:p>
            <a:r>
              <a:rPr lang="en-US" sz="2400" b="1" dirty="0"/>
              <a:t>* Leadership: </a:t>
            </a:r>
            <a:r>
              <a:rPr lang="en-US" sz="1800" b="1" u="sng" dirty="0"/>
              <a:t>Pull Up / Flexed Arm Hang: Page 282 and Building Health Skills: Page 284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CBDD90EB-09CE-DC1F-F966-C70346F91616}"/>
              </a:ext>
            </a:extLst>
          </p:cNvPr>
          <p:cNvSpPr/>
          <p:nvPr/>
        </p:nvSpPr>
        <p:spPr>
          <a:xfrm>
            <a:off x="3200400" y="577516"/>
            <a:ext cx="3561347" cy="601579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FFE3173-BC4B-E516-251E-52144E810F75}"/>
              </a:ext>
            </a:extLst>
          </p:cNvPr>
          <p:cNvSpPr txBox="1"/>
          <p:nvPr/>
        </p:nvSpPr>
        <p:spPr>
          <a:xfrm>
            <a:off x="3537287" y="673772"/>
            <a:ext cx="333274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chemeClr val="bg1"/>
                </a:solidFill>
              </a:rPr>
              <a:t>“Cadet Challenge Briefs”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381D6A8-2ABB-AC49-E2C7-5D36E846F726}"/>
              </a:ext>
            </a:extLst>
          </p:cNvPr>
          <p:cNvSpPr txBox="1"/>
          <p:nvPr/>
        </p:nvSpPr>
        <p:spPr>
          <a:xfrm>
            <a:off x="228596" y="1479878"/>
            <a:ext cx="5654842" cy="63401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EVENT (List &amp; Describe It):</a:t>
            </a:r>
          </a:p>
          <a:p>
            <a:endParaRPr lang="en-US" sz="2800" b="1" dirty="0"/>
          </a:p>
          <a:p>
            <a:endParaRPr lang="en-US" sz="2800" b="1" dirty="0"/>
          </a:p>
          <a:p>
            <a:r>
              <a:rPr lang="en-US" sz="2800" b="1" dirty="0"/>
              <a:t>HOW DO YOU PERFORM:</a:t>
            </a:r>
          </a:p>
          <a:p>
            <a:endParaRPr lang="en-US" sz="2800" b="1" dirty="0"/>
          </a:p>
          <a:p>
            <a:endParaRPr lang="en-US" sz="2800" b="1" dirty="0"/>
          </a:p>
          <a:p>
            <a:endParaRPr lang="en-US" sz="2800" b="1" dirty="0"/>
          </a:p>
          <a:p>
            <a:r>
              <a:rPr lang="en-US" sz="2800" b="1" dirty="0"/>
              <a:t>HOW ARE YOU GRADED:</a:t>
            </a:r>
          </a:p>
          <a:p>
            <a:endParaRPr lang="en-US" sz="2800" b="1" dirty="0"/>
          </a:p>
          <a:p>
            <a:endParaRPr lang="en-US" sz="2800" b="1" dirty="0"/>
          </a:p>
          <a:p>
            <a:r>
              <a:rPr lang="en-US" sz="2800" b="1" dirty="0"/>
              <a:t>DEMONSTRATION:</a:t>
            </a:r>
          </a:p>
          <a:p>
            <a:endParaRPr lang="en-US" sz="2800" b="1" dirty="0"/>
          </a:p>
          <a:p>
            <a:endParaRPr lang="en-US" sz="2800" b="1" dirty="0"/>
          </a:p>
          <a:p>
            <a:endParaRPr lang="en-US" sz="2800" b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0830943"/>
      </p:ext>
    </p:extLst>
  </p:cSld>
  <p:clrMapOvr>
    <a:masterClrMapping/>
  </p:clrMapOvr>
</p:sld>
</file>

<file path=ppt/theme/theme1.xml><?xml version="1.0" encoding="utf-8"?>
<a:theme xmlns:a="http://schemas.openxmlformats.org/drawingml/2006/main" name="JROTC Foundations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70</TotalTime>
  <Words>103</Words>
  <Application>Microsoft Office PowerPoint</Application>
  <PresentationFormat>Custom</PresentationFormat>
  <Paragraphs>29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4" baseType="lpstr">
      <vt:lpstr>Arial</vt:lpstr>
      <vt:lpstr>JROTC Foundations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Joseph Calisto</dc:creator>
  <cp:lastModifiedBy>Joseph Calisto</cp:lastModifiedBy>
  <cp:revision>8</cp:revision>
  <dcterms:modified xsi:type="dcterms:W3CDTF">2024-09-30T12:26:13Z</dcterms:modified>
</cp:coreProperties>
</file>