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3"/>
  </p:notesMasterIdLst>
  <p:sldIdLst>
    <p:sldId id="256" r:id="rId2"/>
  </p:sldIdLst>
  <p:sldSz cx="13004800" cy="7315200"/>
  <p:notesSz cx="9388475" cy="7102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7">
          <p15:clr>
            <a:srgbClr val="A4A3A4"/>
          </p15:clr>
        </p15:guide>
        <p15:guide id="2" pos="295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44" y="96"/>
      </p:cViewPr>
      <p:guideLst>
        <p:guide orient="horz" pos="2304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237"/>
        <p:guide pos="295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068763" cy="3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0" tIns="47100" rIns="94200" bIns="471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318125" y="0"/>
            <a:ext cx="4068763" cy="3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0" tIns="47100" rIns="94200" bIns="471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27275" y="531813"/>
            <a:ext cx="4735513" cy="2663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39800" y="3375025"/>
            <a:ext cx="7508875" cy="3195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0" tIns="47100" rIns="94200" bIns="471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745288"/>
            <a:ext cx="4068763" cy="3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0" tIns="47100" rIns="94200" bIns="471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318125" y="6745288"/>
            <a:ext cx="4068763" cy="3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0" tIns="47100" rIns="94200" bIns="471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939800" y="3375025"/>
            <a:ext cx="7508875" cy="3195638"/>
          </a:xfrm>
          <a:prstGeom prst="rect">
            <a:avLst/>
          </a:prstGeom>
        </p:spPr>
        <p:txBody>
          <a:bodyPr spcFirstLastPara="1" wrap="square" lIns="94200" tIns="47100" rIns="94200" bIns="471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531813"/>
            <a:ext cx="4735513" cy="2663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lash">
  <p:cSld name="Splash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003213" cy="1352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/>
          <p:nvPr/>
        </p:nvSpPr>
        <p:spPr>
          <a:xfrm>
            <a:off x="3152775" y="515938"/>
            <a:ext cx="7685088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LESSON 1:</a:t>
            </a:r>
            <a:endParaRPr/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Introducing JROTC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29D421A-FE01-3865-5C01-6DBC18109FF5}"/>
              </a:ext>
            </a:extLst>
          </p:cNvPr>
          <p:cNvSpPr/>
          <p:nvPr/>
        </p:nvSpPr>
        <p:spPr>
          <a:xfrm>
            <a:off x="2658984" y="120318"/>
            <a:ext cx="10070427" cy="105877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D381B2-A64A-AEFD-74FE-E06109DD5ED3}"/>
              </a:ext>
            </a:extLst>
          </p:cNvPr>
          <p:cNvSpPr txBox="1"/>
          <p:nvPr/>
        </p:nvSpPr>
        <p:spPr>
          <a:xfrm>
            <a:off x="3007902" y="370452"/>
            <a:ext cx="9468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Current Events: Local, State, National, &amp; Global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F6FCB8-9318-2EC1-4851-1A8CB090F907}"/>
              </a:ext>
            </a:extLst>
          </p:cNvPr>
          <p:cNvSpPr txBox="1"/>
          <p:nvPr/>
        </p:nvSpPr>
        <p:spPr>
          <a:xfrm>
            <a:off x="180467" y="1467849"/>
            <a:ext cx="786865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WHO: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WHAT: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WHEN: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WHERE: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WHY: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ROTC Foundation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JROTC Foundations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Joseph Calisto</dc:creator>
  <cp:lastModifiedBy>Joseph Calisto</cp:lastModifiedBy>
  <cp:revision>1</cp:revision>
  <dcterms:modified xsi:type="dcterms:W3CDTF">2024-09-16T11:16:53Z</dcterms:modified>
</cp:coreProperties>
</file>