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QG6ZqgGPfePhfBs9w3YWrnj60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http://www.dallasisd.org/cms/lib/TX01001475/Centricity/Domain/9200/JROTC.gif"/>
          <p:cNvPicPr preferRelativeResize="0"/>
          <p:nvPr/>
        </p:nvPicPr>
        <p:blipFill rotWithShape="1">
          <a:blip r:embed="rId4">
            <a:alphaModFix/>
          </a:blip>
          <a:srcRect l="17875" r="13686" b="3403"/>
          <a:stretch/>
        </p:blipFill>
        <p:spPr>
          <a:xfrm>
            <a:off x="0" y="0"/>
            <a:ext cx="1764631" cy="204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http://www.sjsd.k12.mo.us/cms/lib3/MO01001773/Centricity/Domain/79/jrotc%20logo-gold.jpg"/>
          <p:cNvPicPr preferRelativeResize="0"/>
          <p:nvPr/>
        </p:nvPicPr>
        <p:blipFill rotWithShape="1">
          <a:blip r:embed="rId5">
            <a:alphaModFix/>
          </a:blip>
          <a:srcRect l="9222" r="5461" b="5931"/>
          <a:stretch/>
        </p:blipFill>
        <p:spPr>
          <a:xfrm>
            <a:off x="10186736" y="0"/>
            <a:ext cx="2005264" cy="216203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3217890" y="3144357"/>
            <a:ext cx="5756100" cy="2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44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4400" b="1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WBHS JROTC MILITARY BALL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(SAT, </a:t>
            </a:r>
            <a:r>
              <a:rPr lang="en-US" sz="44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09 March 2023)</a:t>
            </a:r>
            <a:r>
              <a:rPr lang="en-US" sz="4400" b="1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1" i="1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i="1" u="sng"/>
              <a:t>2. Expectations - EATING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"/>
          </p:nvPr>
        </p:nvSpPr>
        <p:spPr>
          <a:xfrm>
            <a:off x="839788" y="129372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NO</a:t>
            </a:r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body" idx="3"/>
          </p:nvPr>
        </p:nvSpPr>
        <p:spPr>
          <a:xfrm>
            <a:off x="6097588" y="1310156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YES</a:t>
            </a:r>
            <a:endParaRPr/>
          </a:p>
        </p:txBody>
      </p:sp>
      <p:pic>
        <p:nvPicPr>
          <p:cNvPr id="154" name="Google Shape;154;p10" descr="http://usercontent1.hubimg.com/5315070_f260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3733" y="2127922"/>
            <a:ext cx="5347468" cy="394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97575" y="2134068"/>
            <a:ext cx="5911546" cy="3941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i="1" u="sng"/>
              <a:t>2. Expectations - DANCING</a:t>
            </a:r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3"/>
          </p:nvPr>
        </p:nvSpPr>
        <p:spPr>
          <a:xfrm>
            <a:off x="3505994" y="155707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YES</a:t>
            </a:r>
            <a:endParaRPr/>
          </a:p>
        </p:txBody>
      </p:sp>
      <p:pic>
        <p:nvPicPr>
          <p:cNvPr id="162" name="Google Shape;162;p11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37137" y="2247365"/>
            <a:ext cx="6915955" cy="461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620847" y="1979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i="1" u="sng"/>
              <a:t>3. CONCLUSION</a:t>
            </a:r>
            <a:endParaRPr/>
          </a:p>
        </p:txBody>
      </p:sp>
      <p:sp>
        <p:nvSpPr>
          <p:cNvPr id="168" name="Google Shape;168;p12"/>
          <p:cNvSpPr txBox="1"/>
          <p:nvPr/>
        </p:nvSpPr>
        <p:spPr>
          <a:xfrm>
            <a:off x="231820" y="1159099"/>
            <a:ext cx="117585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Mandatory event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Behavior is expected- fun had by all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Cost- $30 (Collected every Monday and Wednesday)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Tickets (6 Tickets at $5 each)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Raffle ( 08 March) $100 Cash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Checks made out to WBHS JROTC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 Playlist forthcoming.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i="1" u="sng"/>
              <a:t>AGENDA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954110" y="141350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rabicPeriod"/>
            </a:pPr>
            <a:r>
              <a:rPr lang="en-US" sz="4000" b="1" i="1"/>
              <a:t>5Ws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rabicPeriod"/>
            </a:pPr>
            <a:r>
              <a:rPr lang="en-US" sz="4000" b="1" i="1"/>
              <a:t>Expectations/ Etiquette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 i="1"/>
              <a:t>APPEARANCE (UNIFORM)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 i="1"/>
              <a:t>CONDUCT INSIDE &amp; OUT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 i="1"/>
              <a:t>EATING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 i="1"/>
              <a:t>DANCING</a:t>
            </a:r>
            <a:endParaRPr/>
          </a:p>
          <a:p>
            <a:pPr marL="6858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i="1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i="1"/>
              <a:t>3. CONCLUSION/COST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i="1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i="1"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1"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1"/>
          </a:p>
          <a:p>
            <a:pPr marL="6858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5 W’s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998125"/>
            <a:ext cx="10515600" cy="57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Who - All JROTC Cadets, and their pre-approved non- Trojan dates, along with notable members of the community.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What - Males must wear Class A uniform with white dress shirt, (no collar buttons), and bow ties. Females can wear formal dresses, if appropriate.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When- Saturday, March 09, 2024 (5:30 – 11:00 PM)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Where- Supply Senior Center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Why – To participate in a formal military function (Mandatory).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Dress/Makeup/Hair Support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22111" y="1690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 Dresses are available now (See Ms. Chellie)</a:t>
            </a:r>
            <a:endParaRPr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 Makeup and hair preparation are available the morning/early afternoon on the 9th. Please see Ms. Chellie in advance.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l="11849" t="-356" r="10135"/>
          <a:stretch/>
        </p:blipFill>
        <p:spPr>
          <a:xfrm>
            <a:off x="4138863" y="-48127"/>
            <a:ext cx="8053137" cy="690612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4989094" y="1"/>
            <a:ext cx="6316579" cy="64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b="1" u="sng">
                <a:solidFill>
                  <a:schemeClr val="lt1"/>
                </a:solidFill>
              </a:rPr>
              <a:t>Uniforms</a:t>
            </a:r>
            <a:endParaRPr/>
          </a:p>
        </p:txBody>
      </p:sp>
      <p:pic>
        <p:nvPicPr>
          <p:cNvPr id="115" name="Google Shape;115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22685" t="9295" r="19880" b="28892"/>
          <a:stretch/>
        </p:blipFill>
        <p:spPr>
          <a:xfrm>
            <a:off x="0" y="0"/>
            <a:ext cx="42540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55679" y="277645"/>
            <a:ext cx="10515600" cy="10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1" u="sng"/>
              <a:t>1. LOCATION/DATE/TIME OF CEREMONY                      </a:t>
            </a:r>
            <a:br>
              <a:rPr lang="en-US" sz="4000" b="1" i="1" u="sng"/>
            </a:br>
            <a:r>
              <a:rPr lang="en-US" sz="4000" b="1" i="1" u="sng"/>
              <a:t>HOURS</a:t>
            </a:r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744908" y="1320225"/>
            <a:ext cx="10702200" cy="22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/>
              <a:t>     LOCATION: Brunswick Senior Center at Supply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101 Stone Chimney Rd SE, Supply, NC 28462</a:t>
            </a: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   </a:t>
            </a:r>
            <a:r>
              <a:rPr lang="en-US" b="1"/>
              <a:t>DATE: 09 MARCH 2024 (</a:t>
            </a:r>
            <a:r>
              <a:rPr lang="en-US" sz="2400" b="1" i="1"/>
              <a:t>TIME: ARRIVAL-5:30PM &amp; RECIEVING LINE-6:00 PM &amp; DINNER/ DANCE-7:00 to 11:00PM)</a:t>
            </a:r>
            <a:endParaRPr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37920"/>
          <a:stretch/>
        </p:blipFill>
        <p:spPr>
          <a:xfrm>
            <a:off x="855679" y="3591232"/>
            <a:ext cx="10536076" cy="3266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4854"/>
          <a:stretch/>
        </p:blipFill>
        <p:spPr>
          <a:xfrm>
            <a:off x="0" y="-1"/>
            <a:ext cx="12192000" cy="689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n-US" sz="6600" b="1" i="1" u="sng">
                <a:solidFill>
                  <a:schemeClr val="lt1"/>
                </a:solidFill>
              </a:rPr>
              <a:t>MILITARY BALL ETIQUETTE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i="1" u="sng"/>
              <a:t>2. Expectations – CONDUCT INSIDE</a:t>
            </a: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body" idx="1"/>
          </p:nvPr>
        </p:nvSpPr>
        <p:spPr>
          <a:xfrm>
            <a:off x="839788" y="133118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NO</a:t>
            </a:r>
            <a:endParaRPr/>
          </a:p>
        </p:txBody>
      </p:sp>
      <p:sp>
        <p:nvSpPr>
          <p:cNvPr id="135" name="Google Shape;135;p8"/>
          <p:cNvSpPr txBox="1">
            <a:spLocks noGrp="1"/>
          </p:cNvSpPr>
          <p:nvPr>
            <p:ph type="body" idx="3"/>
          </p:nvPr>
        </p:nvSpPr>
        <p:spPr>
          <a:xfrm>
            <a:off x="6172200" y="130187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YES</a:t>
            </a:r>
            <a:endParaRPr/>
          </a:p>
        </p:txBody>
      </p:sp>
      <p:pic>
        <p:nvPicPr>
          <p:cNvPr id="136" name="Google Shape;136;p8" descr="https://www.colourbox.com/preview/2345141-top-view-of-a-group-of-people-dancing-in-a-bar-or-nightclub-at-a-party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0166" y="2526025"/>
            <a:ext cx="6007742" cy="424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 t="25336" b="9998"/>
          <a:stretch/>
        </p:blipFill>
        <p:spPr>
          <a:xfrm>
            <a:off x="6915954" y="2031308"/>
            <a:ext cx="4121239" cy="4737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i="1" u="sng"/>
              <a:t>2. Expectations – CONDUCT OUTSIDE</a:t>
            </a: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NO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YES</a:t>
            </a:r>
            <a:endParaRPr/>
          </a:p>
        </p:txBody>
      </p:sp>
      <p:pic>
        <p:nvPicPr>
          <p:cNvPr id="145" name="Google Shape;145;p9" descr="Tailgate party idea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5163" y="2505075"/>
            <a:ext cx="5157787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 l="6782" t="35755" r="34937" b="15017"/>
          <a:stretch/>
        </p:blipFill>
        <p:spPr>
          <a:xfrm>
            <a:off x="6475751" y="2505075"/>
            <a:ext cx="4879637" cy="3684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49</Paragraphs>
  <Slides>12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AGENDA</vt:lpstr>
      <vt:lpstr>5 W’s</vt:lpstr>
      <vt:lpstr>Dress/Makeup/Hair Support</vt:lpstr>
      <vt:lpstr>Uniforms</vt:lpstr>
      <vt:lpstr>1. LOCATION/DATE/TIME OF CEREMONY                       HOURS</vt:lpstr>
      <vt:lpstr>MILITARY BALL ETIQUETTE</vt:lpstr>
      <vt:lpstr>2. Expectations – CONDUCT INSIDE</vt:lpstr>
      <vt:lpstr>2. Expectations – CONDUCT OUTSIDE</vt:lpstr>
      <vt:lpstr>2. Expectations - EATING</vt:lpstr>
      <vt:lpstr>2. Expectations - DANCING</vt:lpstr>
      <vt:lpstr>3.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BCS</dc:creator>
  <cp:lastModifiedBy>Jeffery Clendenin</cp:lastModifiedBy>
  <cp:revision>1</cp:revision>
  <dcterms:created xsi:type="dcterms:W3CDTF">2016-02-04T11:58:12Z</dcterms:created>
  <dcterms:modified xsi:type="dcterms:W3CDTF">2024-01-31T13:20:31Z</dcterms:modified>
</cp:coreProperties>
</file>